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481E-0E49-4FBA-9F7E-76293B7DFC69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ACB9-A3BB-47FB-A718-C193E7B83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481E-0E49-4FBA-9F7E-76293B7DFC69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ACB9-A3BB-47FB-A718-C193E7B83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481E-0E49-4FBA-9F7E-76293B7DFC69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ACB9-A3BB-47FB-A718-C193E7B83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481E-0E49-4FBA-9F7E-76293B7DFC69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ACB9-A3BB-47FB-A718-C193E7B83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481E-0E49-4FBA-9F7E-76293B7DFC69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ACB9-A3BB-47FB-A718-C193E7B83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481E-0E49-4FBA-9F7E-76293B7DFC69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ACB9-A3BB-47FB-A718-C193E7B83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481E-0E49-4FBA-9F7E-76293B7DFC69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ACB9-A3BB-47FB-A718-C193E7B83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481E-0E49-4FBA-9F7E-76293B7DFC69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ACB9-A3BB-47FB-A718-C193E7B83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481E-0E49-4FBA-9F7E-76293B7DFC69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ACB9-A3BB-47FB-A718-C193E7B83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481E-0E49-4FBA-9F7E-76293B7DFC69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ACB9-A3BB-47FB-A718-C193E7B83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481E-0E49-4FBA-9F7E-76293B7DFC69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ACB9-A3BB-47FB-A718-C193E7B83B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8481E-0E49-4FBA-9F7E-76293B7DFC69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9ACB9-A3BB-47FB-A718-C193E7B83BD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5800" y="0"/>
            <a:ext cx="10437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209800" y="228600"/>
            <a:ext cx="4572000" cy="309315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6500" dirty="0">
                <a:solidFill>
                  <a:schemeClr val="bg1"/>
                </a:solidFill>
                <a:latin typeface="Century Gothic" pitchFamily="34" charset="0"/>
              </a:rPr>
              <a:t>Trans-Siberian </a:t>
            </a:r>
          </a:p>
          <a:p>
            <a:pPr lvl="0" algn="ctr"/>
            <a:r>
              <a:rPr lang="en-US" sz="6500" dirty="0">
                <a:solidFill>
                  <a:schemeClr val="bg1"/>
                </a:solidFill>
                <a:latin typeface="Century Gothic" pitchFamily="34" charset="0"/>
              </a:rPr>
              <a:t>Railroad</a:t>
            </a:r>
            <a:endParaRPr lang="en-US" sz="6500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0"/>
            <a:ext cx="10439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057400" y="457200"/>
            <a:ext cx="5884944" cy="2092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6500" dirty="0" smtClean="0">
                <a:latin typeface="Century Gothic" pitchFamily="34" charset="0"/>
              </a:rPr>
              <a:t>Trans-Siberian </a:t>
            </a:r>
          </a:p>
          <a:p>
            <a:pPr lvl="0" algn="ctr"/>
            <a:r>
              <a:rPr lang="en-US" sz="6500" dirty="0" smtClean="0">
                <a:latin typeface="Century Gothic" pitchFamily="34" charset="0"/>
              </a:rPr>
              <a:t>Railroad</a:t>
            </a:r>
            <a:endParaRPr lang="en-US" sz="6500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87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667000" y="533400"/>
            <a:ext cx="5663730" cy="10926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6500" dirty="0">
                <a:solidFill>
                  <a:prstClr val="white"/>
                </a:solidFill>
                <a:latin typeface="Century Gothic" pitchFamily="34" charset="0"/>
              </a:rPr>
              <a:t>St. Petersburg</a:t>
            </a:r>
            <a:endParaRPr lang="en-US" sz="6500" dirty="0">
              <a:solidFill>
                <a:prstClr val="white"/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9080" y="0"/>
            <a:ext cx="92030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05000" y="685800"/>
            <a:ext cx="59436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0" dirty="0" smtClean="0">
                <a:solidFill>
                  <a:schemeClr val="bg1"/>
                </a:solidFill>
                <a:latin typeface="Century Gothic" pitchFamily="34" charset="0"/>
              </a:rPr>
              <a:t>St. Petersburg</a:t>
            </a:r>
            <a:endParaRPr lang="en-US" sz="6500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438400" y="381000"/>
            <a:ext cx="44196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100" dirty="0" smtClean="0">
                <a:solidFill>
                  <a:schemeClr val="bg1"/>
                </a:solidFill>
                <a:latin typeface="Century Gothic" pitchFamily="34" charset="0"/>
              </a:rPr>
              <a:t>Kaliningrad</a:t>
            </a:r>
            <a:endParaRPr lang="en-US" sz="6100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11</Words>
  <Application>Microsoft Office PowerPoint</Application>
  <PresentationFormat>On-screen Show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Alissa Tam</dc:creator>
  <cp:lastModifiedBy>Alissa Tam</cp:lastModifiedBy>
  <cp:revision>5</cp:revision>
  <dcterms:created xsi:type="dcterms:W3CDTF">2010-12-15T22:10:43Z</dcterms:created>
  <dcterms:modified xsi:type="dcterms:W3CDTF">2010-12-15T22:53:05Z</dcterms:modified>
</cp:coreProperties>
</file>